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4C73-EE12-48D6-9AF0-8DABF53AB867}" type="datetimeFigureOut">
              <a:rPr lang="en-GB" smtClean="0"/>
              <a:t>11/03/2016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6471-1F10-460E-9DBD-4F630C38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49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4C73-EE12-48D6-9AF0-8DABF53AB867}" type="datetimeFigureOut">
              <a:rPr lang="en-GB" smtClean="0"/>
              <a:t>11/03/2016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6471-1F10-460E-9DBD-4F630C38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4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4C73-EE12-48D6-9AF0-8DABF53AB867}" type="datetimeFigureOut">
              <a:rPr lang="en-GB" smtClean="0"/>
              <a:t>11/03/2016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6471-1F10-460E-9DBD-4F630C38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621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4C73-EE12-48D6-9AF0-8DABF53AB867}" type="datetimeFigureOut">
              <a:rPr lang="en-GB" smtClean="0"/>
              <a:t>11/03/2016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6471-1F10-460E-9DBD-4F630C38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40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4C73-EE12-48D6-9AF0-8DABF53AB867}" type="datetimeFigureOut">
              <a:rPr lang="en-GB" smtClean="0"/>
              <a:t>11/03/2016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6471-1F10-460E-9DBD-4F630C38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19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4C73-EE12-48D6-9AF0-8DABF53AB867}" type="datetimeFigureOut">
              <a:rPr lang="en-GB" smtClean="0"/>
              <a:t>11/03/2016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6471-1F10-460E-9DBD-4F630C38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916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4C73-EE12-48D6-9AF0-8DABF53AB867}" type="datetimeFigureOut">
              <a:rPr lang="en-GB" smtClean="0"/>
              <a:t>11/03/2016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6471-1F10-460E-9DBD-4F630C38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33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4C73-EE12-48D6-9AF0-8DABF53AB867}" type="datetimeFigureOut">
              <a:rPr lang="en-GB" smtClean="0"/>
              <a:t>11/03/2016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6471-1F10-460E-9DBD-4F630C38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13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4C73-EE12-48D6-9AF0-8DABF53AB867}" type="datetimeFigureOut">
              <a:rPr lang="en-GB" smtClean="0"/>
              <a:t>11/03/2016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6471-1F10-460E-9DBD-4F630C38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15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4C73-EE12-48D6-9AF0-8DABF53AB867}" type="datetimeFigureOut">
              <a:rPr lang="en-GB" smtClean="0"/>
              <a:t>11/03/2016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6471-1F10-460E-9DBD-4F630C38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10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4C73-EE12-48D6-9AF0-8DABF53AB867}" type="datetimeFigureOut">
              <a:rPr lang="en-GB" smtClean="0"/>
              <a:t>11/03/2016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6471-1F10-460E-9DBD-4F630C38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6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4C73-EE12-48D6-9AF0-8DABF53AB867}" type="datetimeFigureOut">
              <a:rPr lang="en-GB" smtClean="0"/>
              <a:t>11/03/2016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66471-1F10-460E-9DBD-4F630C38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02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test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26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</vt:lpstr>
    </vt:vector>
  </TitlesOfParts>
  <Company>DHL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Kirsty Robertson (DHL CSI)</dc:creator>
  <cp:lastModifiedBy>Kirsty Robertson (DHL CSI)</cp:lastModifiedBy>
  <cp:revision>1</cp:revision>
  <dcterms:created xsi:type="dcterms:W3CDTF">2016-03-11T09:58:17Z</dcterms:created>
  <dcterms:modified xsi:type="dcterms:W3CDTF">2016-03-11T09:58:27Z</dcterms:modified>
</cp:coreProperties>
</file>